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D2FF7E-EB7D-88FD-545E-62C4864849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F541DB-1713-B99E-1416-A0D8CA8660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AFB08E-CDAE-4B2C-F95F-FD2E5B644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CC7677-7030-8FFC-EC16-C5B3AB978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FA0DD2-6133-AB5C-1263-B07C16B91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136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14644E-28F8-16F2-DC31-3266B4CEC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7BD433-6AA3-3BDA-8490-F6F087309F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A1589B-83A7-09C6-0B9D-E835DF46B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F4D819-8376-0DC4-3A20-E73207AF7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A1307-289B-A7E3-89F3-441E8A8E1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61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B1223A5-BEFB-AA96-E8B6-9584BFA4F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639DBB-280A-7081-F66A-E921AFC532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15A1E0-626A-A01E-40EA-19FF2217E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F959BD-E466-824F-7AA9-A12551B08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FD1A11-0BE0-BE2B-F09C-44DC113F6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92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331EF-57F9-CA76-7B97-0A39AAE09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03891F-6A54-3ED5-CC1D-6562E324F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AF6C00-3B0C-0822-70E2-21C09C848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C7EC2D-4632-9695-4828-91871CB57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16523D-0A55-0173-A1A2-40F450B6B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52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0A9D0-3FF3-EA2A-1F1B-EBB2D0AB4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B0582B-FBBE-B31D-66C9-C36533D65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DA716C-A315-703F-03BA-B1853CDBA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2B89DB-3613-F3F1-2CA5-64AC6B26F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92C435-9546-36A9-563B-A2967EAB7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483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DD8A7-274E-2B77-4BCC-FA740887F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4B3103-03C0-719B-D7D8-4D31C2FC2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630DF82-94E8-4AD5-DD39-EC9876309A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004852-8888-152B-33BE-69028746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DAB0E7-5301-EA0E-25FA-56D5D4524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B36375-D92A-4927-9629-CE6ED6FF5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27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948DDD-0588-7868-C73A-12D96861CA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89CCBC-2621-A944-32E6-41346188D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A509877-E7D2-7403-936E-1786A57B87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BF6E65A-2354-54FE-55D9-E0C9538BF9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82C3A8-0CEB-7D58-E4DB-242E1E88A5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3B8C15-D302-6F9E-356F-4DAAB16C2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959D1E0-B215-EAEA-9629-84DC6E764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5A83F2-605F-916F-0018-5FD0FB152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120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68CDBE-E722-67F6-1564-878739E9E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735A638-55FC-15DB-8984-954EF07D3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BD6C65D-A73F-2A68-B97E-DEC2517F1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2066CDD-9DF0-2189-DED6-87A79AAF0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720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B2E2BA5-BFE3-332E-FAE2-5EB2A8316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C3DFB8-F235-1A21-E40E-88831788A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A2B1E56-CF5D-6D0C-7352-7D8A16477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527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F07444-9469-CD23-B30A-E33AC6A42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2C8BF1-0122-E91D-5420-2304BB44C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2331D7-288D-167E-AFB3-795ED8FCA9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A5004AB-51A5-9FA6-2E60-FB755E46A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3C10791-0ACA-0744-7D14-6BED237B3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1AE522-7F89-92F0-3409-093AE511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92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9DF99B-5DCD-4FF5-435B-987A14316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26A6F3D-C4CE-33F8-E954-65588AF614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BA3199C-6584-F39D-DD84-D6EF1D9660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DF9385-C0DD-A6FB-CF8B-0E31C8470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3CF546C-A676-D763-F20A-AC50D6142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F74071-BDB8-FB8E-E718-E48EF5EED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35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9C5C3D-8E38-FA01-A61C-5155A6B16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211BCB-EE0E-E74D-EE92-8CDBEAE56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490DD6-22A8-649C-9DB0-379E12D14D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12F08-1A4D-4C6F-827A-009D5E51A4AE}" type="datetimeFigureOut">
              <a:rPr lang="ru-RU" smtClean="0"/>
              <a:t>25.11.2024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B629A3-E76E-1A73-844A-16EE80D603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D8FCD6-912E-93E8-AF33-92376212B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5E756-B382-4742-A57B-1BB18F1235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7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803C426-EBF0-971B-AE84-F8C711974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9713" y="672407"/>
            <a:ext cx="9144000" cy="730265"/>
          </a:xfrm>
        </p:spPr>
        <p:txBody>
          <a:bodyPr>
            <a:normAutofit/>
          </a:bodyPr>
          <a:lstStyle/>
          <a:p>
            <a:r>
              <a:rPr lang="ru-RU" sz="4000" dirty="0"/>
              <a:t>География МЭ 10-11 </a:t>
            </a:r>
            <a:r>
              <a:rPr lang="ru-RU" sz="4000" dirty="0" err="1"/>
              <a:t>кл</a:t>
            </a:r>
            <a:endParaRPr lang="ru-RU" sz="4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251144-149F-C3D5-1372-6248F210F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764" y="1541338"/>
            <a:ext cx="7519386" cy="517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05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Office PowerPoint</Application>
  <PresentationFormat>Широкоэкранный</PresentationFormat>
  <Paragraphs>1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Admin</cp:lastModifiedBy>
  <cp:revision>2</cp:revision>
  <dcterms:created xsi:type="dcterms:W3CDTF">2024-11-25T06:22:05Z</dcterms:created>
  <dcterms:modified xsi:type="dcterms:W3CDTF">2024-11-25T06:24:12Z</dcterms:modified>
</cp:coreProperties>
</file>